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0" r:id="rId4"/>
    <p:sldId id="269" r:id="rId5"/>
    <p:sldId id="270" r:id="rId6"/>
    <p:sldId id="271" r:id="rId7"/>
    <p:sldId id="272" r:id="rId8"/>
    <p:sldId id="273" r:id="rId9"/>
    <p:sldId id="274" r:id="rId10"/>
    <p:sldId id="275" r:id="rId11"/>
  </p:sldIdLst>
  <p:sldSz cx="12192000" cy="6858000"/>
  <p:notesSz cx="10021888" cy="6888163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G마켓 산스 Bold" panose="02000000000000000000" pitchFamily="50" charset="-127"/>
      <p:regular r:id="rId18"/>
    </p:embeddedFont>
    <p:embeddedFont>
      <p:font typeface="ONE 모바일고딕 Bold" panose="00000800000000000000" pitchFamily="2" charset="-127"/>
      <p:bold r:id="rId19"/>
    </p:embeddedFont>
    <p:embeddedFont>
      <p:font typeface="ONE 모바일고딕 Title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D7FDD-EA5C-439C-AEB9-9C99AF38B702}" v="2" dt="2023-11-20T16:48:36.796"/>
    <p1510:client id="{4DA249D6-F921-4EF1-86B2-033332437D0B}" v="19" dt="2023-11-20T15:55:05.298"/>
    <p1510:client id="{EA21FBE8-89CF-4497-828B-8699C924C3FE}" v="18" dt="2023-11-21T10:36:06.814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EA21FBE8-89CF-4497-828B-8699C924C3FE}"/>
    <pc:docChg chg="undo custSel addSld delSld modSld">
      <pc:chgData name="Dongju kim" userId="a637c5ad9c8e7177" providerId="LiveId" clId="{EA21FBE8-89CF-4497-828B-8699C924C3FE}" dt="2023-11-21T10:36:59.924" v="161" actId="14100"/>
      <pc:docMkLst>
        <pc:docMk/>
      </pc:docMkLst>
      <pc:sldChg chg="modSp mod">
        <pc:chgData name="Dongju kim" userId="a637c5ad9c8e7177" providerId="LiveId" clId="{EA21FBE8-89CF-4497-828B-8699C924C3FE}" dt="2023-11-21T09:45:57.250" v="1"/>
        <pc:sldMkLst>
          <pc:docMk/>
          <pc:sldMk cId="3779494914" sldId="257"/>
        </pc:sldMkLst>
        <pc:spChg chg="mod">
          <ac:chgData name="Dongju kim" userId="a637c5ad9c8e7177" providerId="LiveId" clId="{EA21FBE8-89CF-4497-828B-8699C924C3FE}" dt="2023-11-21T09:45:57.250" v="1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5:51.948" v="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EA21FBE8-89CF-4497-828B-8699C924C3FE}" dt="2023-11-21T09:46:01.557" v="2"/>
        <pc:sldMkLst>
          <pc:docMk/>
          <pc:sldMk cId="2795672102" sldId="260"/>
        </pc:sldMkLst>
        <pc:spChg chg="mod">
          <ac:chgData name="Dongju kim" userId="a637c5ad9c8e7177" providerId="LiveId" clId="{EA21FBE8-89CF-4497-828B-8699C924C3FE}" dt="2023-11-21T09:46:01.557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A21FBE8-89CF-4497-828B-8699C924C3FE}" dt="2023-11-21T10:29:00.401" v="51" actId="6549"/>
        <pc:sldMkLst>
          <pc:docMk/>
          <pc:sldMk cId="884780783" sldId="269"/>
        </pc:sldMkLst>
        <pc:spChg chg="mod">
          <ac:chgData name="Dongju kim" userId="a637c5ad9c8e7177" providerId="LiveId" clId="{EA21FBE8-89CF-4497-828B-8699C924C3FE}" dt="2023-11-21T09:48:16.770" v="31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14.558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39.75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09:48:04.032" v="29" actId="20577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09:46:41.956" v="8" actId="478"/>
          <ac:spMkLst>
            <pc:docMk/>
            <pc:sldMk cId="884780783" sldId="269"/>
            <ac:spMk id="6" creationId="{3FE3B37A-CFB4-4E10-8EFE-75579155B4C9}"/>
          </ac:spMkLst>
        </pc:spChg>
        <pc:spChg chg="add mod">
          <ac:chgData name="Dongju kim" userId="a637c5ad9c8e7177" providerId="LiveId" clId="{EA21FBE8-89CF-4497-828B-8699C924C3FE}" dt="2023-11-21T10:29:00.401" v="51" actId="6549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EA21FBE8-89CF-4497-828B-8699C924C3FE}" dt="2023-11-21T10:27:58.212" v="42" actId="122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981984477" sldId="270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981984477" sldId="270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EA21FBE8-89CF-4497-828B-8699C924C3FE}" dt="2023-11-21T10:31:55.289" v="72" actId="6549"/>
        <pc:sldMkLst>
          <pc:docMk/>
          <pc:sldMk cId="3363482104" sldId="270"/>
        </pc:sldMkLst>
        <pc:spChg chg="mod">
          <ac:chgData name="Dongju kim" userId="a637c5ad9c8e7177" providerId="LiveId" clId="{EA21FBE8-89CF-4497-828B-8699C924C3FE}" dt="2023-11-21T10:31:15.827" v="56" actId="14100"/>
          <ac:spMkLst>
            <pc:docMk/>
            <pc:sldMk cId="3363482104" sldId="270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10:31:55.289" v="72" actId="6549"/>
          <ac:spMkLst>
            <pc:docMk/>
            <pc:sldMk cId="3363482104" sldId="270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1:24.766" v="58" actId="14100"/>
          <ac:spMkLst>
            <pc:docMk/>
            <pc:sldMk cId="3363482104" sldId="270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10:31:35.807" v="60" actId="478"/>
          <ac:spMkLst>
            <pc:docMk/>
            <pc:sldMk cId="3363482104" sldId="270"/>
            <ac:spMk id="8" creationId="{8734B17C-2DC1-49ED-EE9B-E71085B6B236}"/>
          </ac:spMkLst>
        </pc:spChg>
        <pc:graphicFrameChg chg="del">
          <ac:chgData name="Dongju kim" userId="a637c5ad9c8e7177" providerId="LiveId" clId="{EA21FBE8-89CF-4497-828B-8699C924C3FE}" dt="2023-11-21T10:31:34.052" v="59" actId="478"/>
          <ac:graphicFrameMkLst>
            <pc:docMk/>
            <pc:sldMk cId="3363482104" sldId="270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EA21FBE8-89CF-4497-828B-8699C924C3FE}" dt="2023-11-21T10:32:22.432" v="78" actId="6549"/>
        <pc:sldMkLst>
          <pc:docMk/>
          <pc:sldMk cId="817091048" sldId="271"/>
        </pc:sldMkLst>
        <pc:spChg chg="mod">
          <ac:chgData name="Dongju kim" userId="a637c5ad9c8e7177" providerId="LiveId" clId="{EA21FBE8-89CF-4497-828B-8699C924C3FE}" dt="2023-11-21T10:32:22.432" v="78" actId="6549"/>
          <ac:spMkLst>
            <pc:docMk/>
            <pc:sldMk cId="817091048" sldId="271"/>
            <ac:spMk id="4" creationId="{D7FACFDD-63BE-9604-ECE2-5DB526F7BA15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3168910591" sldId="271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3168910591" sldId="271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3:52.953" v="98" actId="20577"/>
        <pc:sldMkLst>
          <pc:docMk/>
          <pc:sldMk cId="1256411068" sldId="272"/>
        </pc:sldMkLst>
        <pc:spChg chg="mod">
          <ac:chgData name="Dongju kim" userId="a637c5ad9c8e7177" providerId="LiveId" clId="{EA21FBE8-89CF-4497-828B-8699C924C3FE}" dt="2023-11-21T10:33:52.953" v="98" actId="20577"/>
          <ac:spMkLst>
            <pc:docMk/>
            <pc:sldMk cId="1256411068" sldId="272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2:56.324" v="82" actId="14100"/>
          <ac:spMkLst>
            <pc:docMk/>
            <pc:sldMk cId="1256411068" sldId="272"/>
            <ac:spMk id="5" creationId="{37EB967D-0487-02BA-F96D-5327239CCA39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1287998871" sldId="272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1287998871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5:04.975" v="134" actId="5793"/>
        <pc:sldMkLst>
          <pc:docMk/>
          <pc:sldMk cId="2370886931" sldId="273"/>
        </pc:sldMkLst>
        <pc:spChg chg="mod">
          <ac:chgData name="Dongju kim" userId="a637c5ad9c8e7177" providerId="LiveId" clId="{EA21FBE8-89CF-4497-828B-8699C924C3FE}" dt="2023-11-21T10:35:04.975" v="134" actId="5793"/>
          <ac:spMkLst>
            <pc:docMk/>
            <pc:sldMk cId="2370886931" sldId="273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4:28.773" v="100"/>
          <ac:spMkLst>
            <pc:docMk/>
            <pc:sldMk cId="2370886931" sldId="273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EA21FBE8-89CF-4497-828B-8699C924C3FE}" dt="2023-11-21T10:36:00.137" v="146" actId="1037"/>
        <pc:sldMkLst>
          <pc:docMk/>
          <pc:sldMk cId="3383767403" sldId="274"/>
        </pc:sldMkLst>
        <pc:spChg chg="del">
          <ac:chgData name="Dongju kim" userId="a637c5ad9c8e7177" providerId="LiveId" clId="{EA21FBE8-89CF-4497-828B-8699C924C3FE}" dt="2023-11-21T10:35:37.248" v="136" actId="478"/>
          <ac:spMkLst>
            <pc:docMk/>
            <pc:sldMk cId="3383767403" sldId="274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5:53.840" v="145" actId="6549"/>
          <ac:spMkLst>
            <pc:docMk/>
            <pc:sldMk cId="3383767403" sldId="274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00.137" v="146" actId="1037"/>
          <ac:spMkLst>
            <pc:docMk/>
            <pc:sldMk cId="3383767403" sldId="274"/>
            <ac:spMk id="8" creationId="{7918CAFD-B5F3-BD98-1A85-B7A5D266CDEB}"/>
          </ac:spMkLst>
        </pc:spChg>
        <pc:grpChg chg="add mod">
          <ac:chgData name="Dongju kim" userId="a637c5ad9c8e7177" providerId="LiveId" clId="{EA21FBE8-89CF-4497-828B-8699C924C3FE}" dt="2023-11-21T10:35:37.524" v="137"/>
          <ac:grpSpMkLst>
            <pc:docMk/>
            <pc:sldMk cId="3383767403" sldId="274"/>
            <ac:grpSpMk id="6" creationId="{12137D74-0C9A-D5DE-B943-2A6838182173}"/>
          </ac:grpSpMkLst>
        </pc:grpChg>
      </pc:sldChg>
      <pc:sldChg chg="modSp add mod">
        <pc:chgData name="Dongju kim" userId="a637c5ad9c8e7177" providerId="LiveId" clId="{EA21FBE8-89CF-4497-828B-8699C924C3FE}" dt="2023-11-21T10:36:59.924" v="161" actId="14100"/>
        <pc:sldMkLst>
          <pc:docMk/>
          <pc:sldMk cId="3779313141" sldId="275"/>
        </pc:sldMkLst>
        <pc:spChg chg="mod">
          <ac:chgData name="Dongju kim" userId="a637c5ad9c8e7177" providerId="LiveId" clId="{EA21FBE8-89CF-4497-828B-8699C924C3FE}" dt="2023-11-21T10:36:59.924" v="161" actId="14100"/>
          <ac:spMkLst>
            <pc:docMk/>
            <pc:sldMk cId="3779313141" sldId="275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14.315" v="150"/>
          <ac:spMkLst>
            <pc:docMk/>
            <pc:sldMk cId="3779313141" sldId="275"/>
            <ac:spMk id="8" creationId="{7918CAFD-B5F3-BD98-1A85-B7A5D266CDEB}"/>
          </ac:spMkLst>
        </pc:spChg>
        <pc:grpChg chg="mod">
          <ac:chgData name="Dongju kim" userId="a637c5ad9c8e7177" providerId="LiveId" clId="{EA21FBE8-89CF-4497-828B-8699C924C3FE}" dt="2023-11-21T10:36:26.880" v="155" actId="14100"/>
          <ac:grpSpMkLst>
            <pc:docMk/>
            <pc:sldMk cId="3779313141" sldId="275"/>
            <ac:grpSpMk id="6" creationId="{12137D74-0C9A-D5DE-B943-2A6838182173}"/>
          </ac:grpSpMkLst>
        </pc:gr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124434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71256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880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3103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3429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2980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6" y="1705359"/>
            <a:ext cx="468863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 err="1">
                <a:solidFill>
                  <a:srgbClr val="5A8480"/>
                </a:solidFill>
              </a:rPr>
              <a:t>FileReader.readAsDataURL</a:t>
            </a:r>
            <a:r>
              <a:rPr lang="en-US" altLang="ko-KR" sz="2000" dirty="0">
                <a:solidFill>
                  <a:srgbClr val="5A8480"/>
                </a:solidFill>
              </a:rPr>
              <a:t>()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2137D74-0C9A-D5DE-B943-2A6838182173}"/>
              </a:ext>
            </a:extLst>
          </p:cNvPr>
          <p:cNvGrpSpPr/>
          <p:nvPr/>
        </p:nvGrpSpPr>
        <p:grpSpPr>
          <a:xfrm>
            <a:off x="2506957" y="2206877"/>
            <a:ext cx="7141983" cy="2119835"/>
            <a:chOff x="2506957" y="2977978"/>
            <a:chExt cx="7141983" cy="2119835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790C6A6-7365-2A72-72B8-A20397F6E251}"/>
                </a:ext>
              </a:extLst>
            </p:cNvPr>
            <p:cNvSpPr/>
            <p:nvPr/>
          </p:nvSpPr>
          <p:spPr>
            <a:xfrm>
              <a:off x="2543061" y="3302390"/>
              <a:ext cx="7105879" cy="1795423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file.onchange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function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(e) {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var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fileReader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new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FileReader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();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fileReader.readAsDataURL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e.target.files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[</a:t>
              </a:r>
              <a:r>
                <a:rPr lang="en-US" altLang="ko-KR" sz="1400" b="0" i="0" u="none" strike="noStrike" dirty="0">
                  <a:solidFill>
                    <a:srgbClr val="098658"/>
                  </a:solidFill>
                  <a:effectLst/>
                  <a:latin typeface="Consolas" panose="020B0609020204030204" pitchFamily="49" charset="0"/>
                </a:rPr>
                <a:t>0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]);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fileReader.onload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= 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function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(e) {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  console.log(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e.target.result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); </a:t>
              </a:r>
              <a:r>
                <a:rPr lang="en-US" altLang="ko-KR" sz="1400" b="0" i="0" u="none" strike="noStrike" dirty="0">
                  <a:solidFill>
                    <a:srgbClr val="008000"/>
                  </a:solidFill>
                  <a:effectLst/>
                  <a:latin typeface="Consolas" panose="020B0609020204030204" pitchFamily="49" charset="0"/>
                </a:rPr>
                <a:t>// base64 </a:t>
              </a:r>
              <a:r>
                <a:rPr lang="ko-KR" altLang="en-US" sz="1400" b="0" i="0" u="none" strike="noStrike" dirty="0" err="1">
                  <a:solidFill>
                    <a:srgbClr val="008000"/>
                  </a:solidFill>
                  <a:effectLst/>
                  <a:latin typeface="Consolas" panose="020B0609020204030204" pitchFamily="49" charset="0"/>
                </a:rPr>
                <a:t>인코딩된</a:t>
              </a:r>
              <a:r>
                <a:rPr lang="ko-KR" altLang="en-US" sz="1400" b="0" i="0" u="none" strike="noStrike" dirty="0">
                  <a:solidFill>
                    <a:srgbClr val="008000"/>
                  </a:solidFill>
                  <a:effectLst/>
                  <a:latin typeface="Consolas" panose="020B0609020204030204" pitchFamily="49" charset="0"/>
                </a:rPr>
                <a:t> 값</a:t>
              </a:r>
              <a:endParaRPr lang="ko-KR" altLang="en-US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ko-KR" altLang="en-US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ko-KR" altLang="en-US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918CAFD-B5F3-BD98-1A85-B7A5D266CDEB}"/>
                </a:ext>
              </a:extLst>
            </p:cNvPr>
            <p:cNvSpPr/>
            <p:nvPr/>
          </p:nvSpPr>
          <p:spPr>
            <a:xfrm>
              <a:off x="2506957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JS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79313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9495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파일 업로드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파일 업로드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파일 미리보기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파일 업로드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54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파일 업로드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&lt;input&gt;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요소의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type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속성값이 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file”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인 경우에만 사용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accept </a:t>
            </a:r>
            <a:r>
              <a:rPr lang="ko-KR" altLang="en-US" sz="2000" dirty="0">
                <a:solidFill>
                  <a:srgbClr val="5A8480"/>
                </a:solidFill>
              </a:rPr>
              <a:t>속성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AEF03D45-4504-EED7-D2D8-E4794B357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5558712"/>
              </p:ext>
            </p:extLst>
          </p:nvPr>
        </p:nvGraphicFramePr>
        <p:xfrm>
          <a:off x="2032000" y="2666259"/>
          <a:ext cx="8128000" cy="148336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4093378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4034622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속성값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70804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image/*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모든 타입의 이미지 파일이 허용됨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audio/*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모든 타입의 오디오 파일이 허용됨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6246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="0" u="none" strike="noStrike" kern="1200" dirty="0">
                          <a:solidFill>
                            <a:schemeClr val="tx1"/>
                          </a:solidFill>
                          <a:effectLst/>
                        </a:rPr>
                        <a:t>video/*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모든 타입의 비디오 파일이 허용됨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243619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4398115"/>
            <a:ext cx="8127999" cy="50308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&lt;input</a:t>
            </a:r>
            <a:r>
              <a:rPr lang="en-US" altLang="ko-KR" sz="140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i="0" u="none" strike="noStrike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altLang="ko-KR" sz="140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"file"</a:t>
            </a:r>
            <a:r>
              <a:rPr lang="en-US" altLang="ko-KR" sz="140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i="0" u="none" strike="noStrike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accept</a:t>
            </a:r>
            <a:r>
              <a:rPr lang="en-US" altLang="ko-KR" sz="140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"image/*"</a:t>
            </a:r>
            <a:r>
              <a:rPr lang="en-US" altLang="ko-KR" sz="140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&gt;&lt;/input&gt;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input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태그에서 파일을 올리면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onChange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일어나면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uploadFile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API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요청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백엔드에서는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그 파일을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저장하고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받아와서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API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응답으로 프론트로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돌려준다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받은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img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태그를 이용해서 미리보기를 보여준다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5594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기존의 이미지 업로드 방식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4821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미리보기에 시간이 걸린다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불필요한 이미지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찌꺼기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저장된다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이미지를 선택했다가 등록을 하지 않더라도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선택했던 이미지가 모두 저장되어 불필요한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Storage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비용이 발생된다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335594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기존의 이미지 업로드 방식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091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254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저장하지 않고 미리 보기만을 위한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생성할 수 있다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FileReader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객체는 웹 애플리케이션이 비동기적으로 데이터를 읽기 위하여</a:t>
            </a:r>
            <a:r>
              <a:rPr lang="en-US" altLang="ko-KR" dirty="0">
                <a:solidFill>
                  <a:srgbClr val="000000"/>
                </a:solidFill>
              </a:rPr>
              <a:t>,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읽을 파일을 가리키는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File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혹은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Blob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객체를 이용해 파일의 내용을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혹은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raw data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버퍼로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읽고 사용자의 컴퓨터에 저장하는 것을 가능하게 해준다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blob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Binary Large Object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약자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이미지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비디오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사운드 등과 같은 멀티미디어 객체를 바이너리 형태로 저장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6" y="1705359"/>
            <a:ext cx="468863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 err="1">
                <a:solidFill>
                  <a:srgbClr val="5A8480"/>
                </a:solidFill>
              </a:rPr>
              <a:t>FileReader</a:t>
            </a:r>
            <a:r>
              <a:rPr lang="ko-KR" altLang="en-US" sz="2000" dirty="0">
                <a:solidFill>
                  <a:srgbClr val="5A8480"/>
                </a:solidFill>
              </a:rPr>
              <a:t>로 이미지 임시 주소 만들기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6411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readAsDataURL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메서드는 컨텐츠를 특정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Blob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File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 읽어 오는 역할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읽어오는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read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행위가 종료되는 경우에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readyState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상태가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DONE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으로 변경된다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Loadend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이벤트가 발생한다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이와 함께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base64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인코딩 된 문자열 데이터가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result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속성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(attribute)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담아지게 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6" y="1705359"/>
            <a:ext cx="468863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 err="1">
                <a:solidFill>
                  <a:srgbClr val="5A8480"/>
                </a:solidFill>
              </a:rPr>
              <a:t>FileReader.readAsDataURL</a:t>
            </a:r>
            <a:r>
              <a:rPr lang="en-US" altLang="ko-KR" sz="2000" dirty="0">
                <a:solidFill>
                  <a:srgbClr val="5A8480"/>
                </a:solidFill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23708869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7964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미리보기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6" y="1705359"/>
            <a:ext cx="4688631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 err="1">
                <a:solidFill>
                  <a:srgbClr val="5A8480"/>
                </a:solidFill>
              </a:rPr>
              <a:t>FileReader.readAsDataURL</a:t>
            </a:r>
            <a:r>
              <a:rPr lang="en-US" altLang="ko-KR" sz="2000" dirty="0">
                <a:solidFill>
                  <a:srgbClr val="5A8480"/>
                </a:solidFill>
              </a:rPr>
              <a:t>()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2137D74-0C9A-D5DE-B943-2A6838182173}"/>
              </a:ext>
            </a:extLst>
          </p:cNvPr>
          <p:cNvGrpSpPr/>
          <p:nvPr/>
        </p:nvGrpSpPr>
        <p:grpSpPr>
          <a:xfrm>
            <a:off x="2506957" y="2977978"/>
            <a:ext cx="7141983" cy="1294614"/>
            <a:chOff x="2506957" y="2977978"/>
            <a:chExt cx="7141983" cy="1294614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790C6A6-7365-2A72-72B8-A20397F6E251}"/>
                </a:ext>
              </a:extLst>
            </p:cNvPr>
            <p:cNvSpPr/>
            <p:nvPr/>
          </p:nvSpPr>
          <p:spPr>
            <a:xfrm>
              <a:off x="2543061" y="3302390"/>
              <a:ext cx="7105879" cy="970202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&lt;input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"file"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onchange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altLang="ko-KR" sz="1400" b="0" i="0" u="none" strike="noStrike" dirty="0" err="1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previewFile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()"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/&gt;</a:t>
              </a:r>
              <a:endParaRPr lang="en-US" altLang="ko-KR" sz="1400" b="0" dirty="0">
                <a:effectLst/>
              </a:endParaRPr>
            </a:p>
            <a:p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&lt;img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src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""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height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"200"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alt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"Image preview"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/&gt;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918CAFD-B5F3-BD98-1A85-B7A5D266CDEB}"/>
                </a:ext>
              </a:extLst>
            </p:cNvPr>
            <p:cNvSpPr/>
            <p:nvPr/>
          </p:nvSpPr>
          <p:spPr>
            <a:xfrm>
              <a:off x="2506957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HTML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83767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1774</TotalTime>
  <Words>1083</Words>
  <Application>Microsoft Office PowerPoint</Application>
  <PresentationFormat>와이드스크린</PresentationFormat>
  <Paragraphs>136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Arial</vt:lpstr>
      <vt:lpstr>ONE 모바일고딕 Title</vt:lpstr>
      <vt:lpstr>ONE 모바일고딕 Bold</vt:lpstr>
      <vt:lpstr>G마켓 산스 Bold</vt:lpstr>
      <vt:lpstr>Consolas</vt:lpstr>
      <vt:lpstr>맑은 고딕</vt:lpstr>
      <vt:lpstr>Office 테마</vt:lpstr>
      <vt:lpstr>React와 Firebase로  시작하는 웹 프로그래밍</vt:lpstr>
      <vt:lpstr>PowerPoint 프레젠테이션</vt:lpstr>
      <vt:lpstr>파일 업로드</vt:lpstr>
      <vt:lpstr>파일 업로드</vt:lpstr>
      <vt:lpstr>파일 업로드</vt:lpstr>
      <vt:lpstr>파일 업로드</vt:lpstr>
      <vt:lpstr>파일 업로드</vt:lpstr>
      <vt:lpstr>파일 업로드</vt:lpstr>
      <vt:lpstr>파일 업로드</vt:lpstr>
      <vt:lpstr>파일 업로드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75</cp:revision>
  <cp:lastPrinted>2021-11-30T05:26:28Z</cp:lastPrinted>
  <dcterms:created xsi:type="dcterms:W3CDTF">2021-11-30T00:54:57Z</dcterms:created>
  <dcterms:modified xsi:type="dcterms:W3CDTF">2023-11-22T01:47:12Z</dcterms:modified>
</cp:coreProperties>
</file>

<file path=docProps/thumbnail.jpeg>
</file>